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handoutMasterIdLst>
    <p:handoutMasterId r:id="rId15"/>
  </p:handoutMasterIdLst>
  <p:sldIdLst>
    <p:sldId id="256" r:id="rId4"/>
    <p:sldId id="261" r:id="rId5"/>
    <p:sldId id="262" r:id="rId6"/>
    <p:sldId id="263" r:id="rId7"/>
    <p:sldId id="264" r:id="rId8"/>
    <p:sldId id="271" r:id="rId9"/>
    <p:sldId id="258" r:id="rId10"/>
    <p:sldId id="259" r:id="rId11"/>
    <p:sldId id="260" r:id="rId12"/>
    <p:sldId id="266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EFEF7-C684-4712-9739-460B7EFC4F5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088F3-0E99-4942-998E-360C51D8D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0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0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2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05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B3B72-410F-4F78-832D-F78B25BA48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65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0080-597C-4FB1-87CD-889F34A79F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28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C91E8-A699-4710-BA4C-A36F5005A2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1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D7B39-FAA1-4A28-A8FE-9235F37992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50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D643-C4DB-44C0-A3EE-FA4C14CD83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08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0DB65-FBE2-438D-B7BC-67A1F8D96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279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FC3F-E5D4-4F02-A0E1-60A40D2785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26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3FBA3-3739-4D79-A90D-048C7EB37E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5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8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C4F49-57D0-4176-A18B-FD7AE4E089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52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A5BE9-019A-4D6D-B2FD-5A60BF1732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92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B10D5-080C-4103-A7BB-B468967E07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31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66BE2-6D3C-456C-A597-2DD06DE210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27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79B90-C4EF-4825-A20F-32E09C77F5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25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CAA30-E5E4-4497-95E6-C15811D2AC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97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D9E91-02B6-499B-935D-443E4A9105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00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9DB9-54B9-4F74-8298-2CB75B2251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432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2642-776C-47BF-A500-C0474DB5687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18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BB0AF-F3E7-4F4D-8BC7-872FFD8BFA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2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1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EDEA1-A328-4845-BFE7-42215A898E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57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91E3C-1346-4C2C-8481-B00DA30D8A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448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8214E-A3CE-4609-BEEB-461B4F1112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50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A8ECD-6458-45B7-AB9F-B7C06B84475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26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7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1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4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8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3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A0782A-A641-49A7-975B-1B40A4BA6E9C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22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BD7246-3573-45C1-B2B2-BD42696AF3E0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1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7n/</a:t>
            </a:r>
            <a:r>
              <a:rPr lang="en-US" sz="3600" dirty="0" err="1" smtClean="0">
                <a:solidFill>
                  <a:srgbClr val="00B0F0"/>
                </a:solidFill>
              </a:rPr>
              <a:t>il</a:t>
            </a:r>
            <a:r>
              <a:rPr lang="en-US" sz="3600" dirty="0" smtClean="0">
                <a:solidFill>
                  <a:srgbClr val="00B0F0"/>
                </a:solidFill>
              </a:rPr>
              <a:t> (701)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17 de </a:t>
            </a:r>
            <a:r>
              <a:rPr lang="en-US" sz="3600" dirty="0" err="1" smtClean="0">
                <a:solidFill>
                  <a:srgbClr val="00B0F0"/>
                </a:solidFill>
              </a:rPr>
              <a:t>septiembre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524000"/>
            <a:ext cx="868680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Propósito # 2: </a:t>
            </a:r>
            <a:r>
              <a:rPr lang="es-ES" sz="3600" dirty="0" smtClean="0"/>
              <a:t>¿Cómo continuamos el repaso del año pasado?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" sz="3600" dirty="0" smtClean="0"/>
              <a:t>Copia  y responde </a:t>
            </a:r>
            <a:r>
              <a:rPr lang="es-ES" sz="3600" i="1" dirty="0" smtClean="0"/>
              <a:t>(in full </a:t>
            </a:r>
            <a:r>
              <a:rPr lang="es-ES" sz="3600" i="1" dirty="0" err="1" smtClean="0"/>
              <a:t>sentences</a:t>
            </a:r>
            <a:r>
              <a:rPr lang="es-ES" sz="3600" i="1" dirty="0" smtClean="0"/>
              <a:t>)</a:t>
            </a:r>
            <a:r>
              <a:rPr lang="es-ES" sz="3600" dirty="0" smtClean="0"/>
              <a:t>.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¿Quién es?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¿De qué nacionalidad es?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¿Es él guapo?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¿Cómo es? (3 características)</a:t>
            </a:r>
          </a:p>
          <a:p>
            <a:pPr marL="0" indent="0">
              <a:buNone/>
            </a:pPr>
            <a:endParaRPr lang="es-ES" sz="3600" dirty="0" smtClean="0"/>
          </a:p>
          <a:p>
            <a:pPr marL="0" indent="0">
              <a:buNone/>
            </a:pPr>
            <a:endParaRPr lang="es-E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2286000"/>
            <a:ext cx="22288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9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152400"/>
            <a:ext cx="6324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Genero y numero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All </a:t>
            </a:r>
            <a:r>
              <a:rPr lang="en-US" altLang="en-US" i="1" dirty="0" smtClean="0"/>
              <a:t>articles, nouns, </a:t>
            </a:r>
            <a:r>
              <a:rPr lang="en-US" altLang="en-US" dirty="0" smtClean="0"/>
              <a:t>and </a:t>
            </a:r>
            <a:r>
              <a:rPr lang="en-US" altLang="en-US" i="1" dirty="0" smtClean="0"/>
              <a:t>adjectives </a:t>
            </a:r>
            <a:r>
              <a:rPr lang="en-US" altLang="en-US" dirty="0" smtClean="0"/>
              <a:t>MUST AGREE in GENDER </a:t>
            </a:r>
            <a:r>
              <a:rPr lang="en-US" altLang="en-US" sz="2000" dirty="0" smtClean="0"/>
              <a:t>(M or F)</a:t>
            </a:r>
            <a:r>
              <a:rPr lang="en-US" altLang="en-US" dirty="0" smtClean="0"/>
              <a:t> and NUMBER </a:t>
            </a:r>
            <a:r>
              <a:rPr lang="en-US" altLang="en-US" sz="2000" dirty="0" smtClean="0"/>
              <a:t>(singular or plural)</a:t>
            </a:r>
            <a:r>
              <a:rPr lang="en-US" altLang="en-US" dirty="0" smtClean="0"/>
              <a:t>.</a:t>
            </a:r>
          </a:p>
          <a:p>
            <a:r>
              <a:rPr lang="en-US" dirty="0" smtClean="0"/>
              <a:t>So…..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s-ES" sz="4400" dirty="0">
                <a:solidFill>
                  <a:srgbClr val="00B050"/>
                </a:solidFill>
              </a:rPr>
              <a:t>E</a:t>
            </a:r>
            <a:r>
              <a:rPr lang="es-ES" sz="4400" dirty="0" smtClean="0">
                <a:solidFill>
                  <a:srgbClr val="00B050"/>
                </a:solidFill>
              </a:rPr>
              <a:t>l</a:t>
            </a:r>
            <a:r>
              <a:rPr lang="es-ES" sz="4400" dirty="0" smtClean="0"/>
              <a:t> niñ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 es pequeñ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gender</a:t>
            </a:r>
            <a:r>
              <a:rPr lang="es-ES" dirty="0" smtClean="0"/>
              <a:t> and </a:t>
            </a:r>
            <a:r>
              <a:rPr lang="es-ES" dirty="0" err="1" smtClean="0"/>
              <a:t>number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?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err="1" smtClean="0"/>
              <a:t>Now</a:t>
            </a:r>
            <a:r>
              <a:rPr lang="es-ES" dirty="0" smtClean="0"/>
              <a:t>,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  Plural.</a:t>
            </a:r>
            <a:endParaRPr lang="es-E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971800" y="3581400"/>
            <a:ext cx="990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581400"/>
            <a:ext cx="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209800" y="3048000"/>
            <a:ext cx="685800" cy="685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81200" y="3657600"/>
            <a:ext cx="381000" cy="1905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24400" y="3657600"/>
            <a:ext cx="190500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038600" y="3124200"/>
            <a:ext cx="609600" cy="609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43400" y="2774043"/>
            <a:ext cx="16328" cy="3501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91200" y="3657600"/>
            <a:ext cx="685800" cy="1905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050925" y="3352800"/>
            <a:ext cx="10826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0070C0"/>
                </a:solidFill>
                <a:cs typeface="Arial" charset="0"/>
              </a:rPr>
              <a:t>Definite article</a:t>
            </a:r>
            <a:endParaRPr lang="en-US" altLang="en-US" sz="2000" b="1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32125" y="386709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FF0000"/>
                </a:solidFill>
                <a:cs typeface="Arial" charset="0"/>
              </a:rPr>
              <a:t>Noun</a:t>
            </a:r>
            <a:endParaRPr lang="en-US" altLang="en-US" sz="20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4022725" y="243840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7030A0"/>
                </a:solidFill>
                <a:cs typeface="Arial" charset="0"/>
              </a:rPr>
              <a:t>Verb</a:t>
            </a:r>
            <a:endParaRPr lang="en-US" altLang="en-US" sz="2000" b="1" dirty="0" smtClean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477000" y="3581400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FFC000"/>
                </a:solidFill>
                <a:cs typeface="Arial" charset="0"/>
              </a:rPr>
              <a:t>Adjective</a:t>
            </a:r>
            <a:endParaRPr lang="en-US" altLang="en-US" sz="2000" b="1" dirty="0" smtClean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0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Summer Packets will be collected UNTIL MONDAY 9/23 ONLY!!!!!!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6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75438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Vocabulario: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839200" cy="4411663"/>
          </a:xfrm>
        </p:spPr>
        <p:txBody>
          <a:bodyPr/>
          <a:lstStyle/>
          <a:p>
            <a:r>
              <a:rPr lang="en-US" altLang="en-US"/>
              <a:t>¿Cómo eres?		          </a:t>
            </a:r>
          </a:p>
          <a:p>
            <a:r>
              <a:rPr lang="en-US" altLang="en-US"/>
              <a:t>¿Cómo es…?</a:t>
            </a:r>
          </a:p>
          <a:p>
            <a:r>
              <a:rPr lang="en-US" altLang="en-US"/>
              <a:t>Soy _______.		</a:t>
            </a:r>
          </a:p>
          <a:p>
            <a:r>
              <a:rPr lang="en-US" altLang="en-US"/>
              <a:t>¿Quien es…?</a:t>
            </a:r>
          </a:p>
          <a:p>
            <a:r>
              <a:rPr lang="en-US" altLang="en-US"/>
              <a:t>… es …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124200" y="914400"/>
            <a:ext cx="305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What are you like?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429000" y="2057400"/>
            <a:ext cx="2474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I am _______.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657600"/>
            <a:ext cx="19431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3657600"/>
            <a:ext cx="18780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14775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2714625"/>
            <a:ext cx="1976437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14400" y="601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1600200" y="5791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3124200" y="624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4191000" y="5791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54102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6553200" y="5715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7772400" y="5181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8382000" y="5486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33400" y="6324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alto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295400" y="63246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baja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2667000" y="6324600"/>
            <a:ext cx="84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bajo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733800" y="6324600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rgbClr val="0000FF"/>
                </a:solidFill>
                <a:latin typeface="Verdana" pitchFamily="34" charset="0"/>
              </a:rPr>
              <a:t>alta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724400" y="5943600"/>
            <a:ext cx="1389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delgado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019800" y="632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gordo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165975" y="5791200"/>
            <a:ext cx="106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gorda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620000" y="6324600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delgada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352800" y="1447800"/>
            <a:ext cx="249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What is … like?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3352800" y="2667000"/>
            <a:ext cx="163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Who is…?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2514600" y="3200400"/>
            <a:ext cx="114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… is …</a:t>
            </a:r>
          </a:p>
        </p:txBody>
      </p:sp>
    </p:spTree>
    <p:extLst>
      <p:ext uri="{BB962C8B-B14F-4D97-AF65-F5344CB8AC3E}">
        <p14:creationId xmlns:p14="http://schemas.microsoft.com/office/powerpoint/2010/main" val="21704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1981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2209800" y="25908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9906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13874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762000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3657600" y="23622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477000" y="281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86200"/>
            <a:ext cx="2819400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62400"/>
            <a:ext cx="1905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1150938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295400" y="5867400"/>
            <a:ext cx="914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2895600" y="60960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5334000" y="58674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>
            <a:off x="6248400" y="60198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019800" y="3276600"/>
            <a:ext cx="91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vieja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743200" y="3124200"/>
            <a:ext cx="103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joven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79450" y="3200400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viejo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838200" y="6172200"/>
            <a:ext cx="73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rica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86000" y="64008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rico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62600" y="6248400"/>
            <a:ext cx="1062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pobre</a:t>
            </a:r>
          </a:p>
        </p:txBody>
      </p:sp>
    </p:spTree>
    <p:extLst>
      <p:ext uri="{BB962C8B-B14F-4D97-AF65-F5344CB8AC3E}">
        <p14:creationId xmlns:p14="http://schemas.microsoft.com/office/powerpoint/2010/main" val="48696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1524000" y="2362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743200" y="2286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58850" y="2743200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fuerte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286000" y="2971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débil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10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19335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00400"/>
            <a:ext cx="14478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276600"/>
            <a:ext cx="12954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329238"/>
            <a:ext cx="1528763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181600"/>
            <a:ext cx="12636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953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7239000" y="22860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>
            <a:off x="1295400" y="57912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3200400" y="5867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6019800" y="4343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H="1" flipV="1">
            <a:off x="6172200" y="49530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80772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80772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98988" y="2743200"/>
            <a:ext cx="658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feo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7543800" y="2209800"/>
            <a:ext cx="1127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guapo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792163" y="6172200"/>
            <a:ext cx="655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fea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2667000" y="6172200"/>
            <a:ext cx="114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bonita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105400" y="4495800"/>
            <a:ext cx="162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atlético/</a:t>
            </a:r>
            <a:r>
              <a:rPr lang="es-ES_tradnl" altLang="en-US" sz="2400" smtClean="0">
                <a:solidFill>
                  <a:srgbClr val="333399"/>
                </a:solidFill>
                <a:latin typeface="Verdana" pitchFamily="34" charset="0"/>
              </a:rPr>
              <a:t>a</a:t>
            </a:r>
            <a:endParaRPr lang="es-ES_tradnl" altLang="en-US" sz="2400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086600" y="4724400"/>
            <a:ext cx="187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perezoso/</a:t>
            </a:r>
            <a:r>
              <a:rPr lang="es-ES_tradnl" altLang="en-US" sz="2400" smtClean="0">
                <a:solidFill>
                  <a:srgbClr val="333399"/>
                </a:solidFill>
                <a:latin typeface="Verdana" pitchFamily="34" charset="0"/>
              </a:rPr>
              <a:t>a</a:t>
            </a:r>
            <a:endParaRPr lang="es-ES_tradnl" altLang="en-US" sz="2400" smtClean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8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67" grpId="0"/>
      <p:bldP spid="6168" grpId="0"/>
      <p:bldP spid="6169" grpId="0"/>
      <p:bldP spid="6170" grpId="0"/>
      <p:bldP spid="6171" grpId="0"/>
      <p:bldP spid="6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52400"/>
            <a:ext cx="2143125" cy="2143125"/>
          </a:xfrm>
          <a:noFill/>
          <a:ln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86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52400" y="2286000"/>
            <a:ext cx="24018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Cómico/a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Gracioso/a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71800" y="2133600"/>
            <a:ext cx="1698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Serio/a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09600"/>
            <a:ext cx="1203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3400"/>
            <a:ext cx="1371600" cy="128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3200"/>
            <a:ext cx="1600200" cy="128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43200"/>
            <a:ext cx="1203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76800"/>
            <a:ext cx="11747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058863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05200"/>
            <a:ext cx="174783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624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76200" y="5257800"/>
            <a:ext cx="2643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Simpático/a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286000" y="5867400"/>
            <a:ext cx="2668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antipático/a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172200" y="1905000"/>
            <a:ext cx="1712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rubio/a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943600" y="4114800"/>
            <a:ext cx="2198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moreno/a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867400" y="6248400"/>
            <a:ext cx="2381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pelirrojo/a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6400800" y="9906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H="1">
            <a:off x="6858000" y="9144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H="1">
            <a:off x="7010400" y="3048000"/>
            <a:ext cx="228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H="1">
            <a:off x="6934200" y="52578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6553200" y="32004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6477000" y="53340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2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picture of a famous person or character</a:t>
            </a:r>
          </a:p>
          <a:p>
            <a:r>
              <a:rPr lang="en-US" dirty="0" smtClean="0"/>
              <a:t>Tell who the person is</a:t>
            </a:r>
          </a:p>
          <a:p>
            <a:r>
              <a:rPr lang="en-US" dirty="0" smtClean="0"/>
              <a:t>Write 5 sentences using descriptive adjectives.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73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Spanish, all NOUNS </a:t>
            </a:r>
            <a:r>
              <a:rPr lang="en-US" altLang="en-US" i="1"/>
              <a:t>(sustantivos)</a:t>
            </a:r>
            <a:r>
              <a:rPr lang="en-US" altLang="en-US"/>
              <a:t> have a GENDER.  Either MASCULINE or FEMENINE.</a:t>
            </a:r>
          </a:p>
          <a:p>
            <a:r>
              <a:rPr lang="en-US" altLang="en-US"/>
              <a:t>Almost all nouns that end in –O are masculine.</a:t>
            </a:r>
          </a:p>
          <a:p>
            <a:r>
              <a:rPr lang="en-US" altLang="en-US"/>
              <a:t>Almost all nouns that end in –A are femenine.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7000" y="170320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9/18/13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1348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8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El</a:t>
            </a:r>
            <a:endParaRPr lang="en-US" altLang="en-US" sz="3400" b="1" dirty="0" smtClean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La</a:t>
            </a:r>
            <a:endParaRPr lang="en-US" altLang="en-US" sz="3400" b="1" dirty="0" smtClean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Los</a:t>
            </a:r>
            <a:endParaRPr lang="en-US" altLang="en-US" sz="3400" b="1" dirty="0" smtClean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smtClean="0">
                <a:solidFill>
                  <a:srgbClr val="3333CC"/>
                </a:solidFill>
                <a:cs typeface="Arial" charset="0"/>
              </a:rPr>
              <a:t>Las</a:t>
            </a:r>
            <a:endParaRPr lang="en-US" altLang="en-US" sz="3400" b="1" smtClean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6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293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Art Class</vt:lpstr>
      <vt:lpstr>Default Design</vt:lpstr>
      <vt:lpstr>Me llamo __________ Clase 7n/il (701) La fecha es el 17 de septiembre del 2013</vt:lpstr>
      <vt:lpstr>Vocabulario:</vt:lpstr>
      <vt:lpstr>PowerPoint Presentation</vt:lpstr>
      <vt:lpstr>PowerPoint Presentation</vt:lpstr>
      <vt:lpstr>PowerPoint Presentation</vt:lpstr>
      <vt:lpstr>Tarea</vt:lpstr>
      <vt:lpstr>Artículos y sustantivos</vt:lpstr>
      <vt:lpstr>Articulos definidos (Definate Articles)</vt:lpstr>
      <vt:lpstr>What “articulo definido” would you use?</vt:lpstr>
      <vt:lpstr>Genero y numero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7n/il (701) La fecha es el 17 de septiembre del 2013</dc:title>
  <dc:creator>Helen Zumaeta</dc:creator>
  <cp:lastModifiedBy>Helen Zumaeta</cp:lastModifiedBy>
  <cp:revision>17</cp:revision>
  <cp:lastPrinted>2013-09-17T14:20:06Z</cp:lastPrinted>
  <dcterms:created xsi:type="dcterms:W3CDTF">2013-09-16T21:45:47Z</dcterms:created>
  <dcterms:modified xsi:type="dcterms:W3CDTF">2013-09-27T20:30:26Z</dcterms:modified>
</cp:coreProperties>
</file>